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4" r:id="rId2"/>
    <p:sldId id="285" r:id="rId3"/>
    <p:sldId id="286" r:id="rId4"/>
    <p:sldId id="287" r:id="rId5"/>
    <p:sldId id="283" r:id="rId6"/>
  </p:sldIdLst>
  <p:sldSz cx="912495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5">
          <p15:clr>
            <a:srgbClr val="A4A3A4"/>
          </p15:clr>
        </p15:guide>
        <p15:guide id="2" orient="horz" pos="1157">
          <p15:clr>
            <a:srgbClr val="A4A3A4"/>
          </p15:clr>
        </p15:guide>
        <p15:guide id="3" orient="horz" pos="302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orient="horz" pos="2990">
          <p15:clr>
            <a:srgbClr val="A4A3A4"/>
          </p15:clr>
        </p15:guide>
        <p15:guide id="7" orient="horz" pos="4006">
          <p15:clr>
            <a:srgbClr val="A4A3A4"/>
          </p15:clr>
        </p15:guide>
        <p15:guide id="8" orient="horz" pos="2316">
          <p15:clr>
            <a:srgbClr val="A4A3A4"/>
          </p15:clr>
        </p15:guide>
        <p15:guide id="9" pos="2926">
          <p15:clr>
            <a:srgbClr val="A4A3A4"/>
          </p15:clr>
        </p15:guide>
        <p15:guide id="10" pos="5105">
          <p15:clr>
            <a:srgbClr val="A4A3A4"/>
          </p15:clr>
        </p15:guide>
        <p15:guide id="11" pos="383">
          <p15:clr>
            <a:srgbClr val="A4A3A4"/>
          </p15:clr>
        </p15:guide>
        <p15:guide id="12" pos="236">
          <p15:clr>
            <a:srgbClr val="A4A3A4"/>
          </p15:clr>
        </p15:guide>
        <p15:guide id="13" pos="5579">
          <p15:clr>
            <a:srgbClr val="A4A3A4"/>
          </p15:clr>
        </p15:guide>
        <p15:guide id="14" pos="881">
          <p15:clr>
            <a:srgbClr val="A4A3A4"/>
          </p15:clr>
        </p15:guide>
        <p15:guide id="15" pos="170">
          <p15:clr>
            <a:srgbClr val="A4A3A4"/>
          </p15:clr>
        </p15:guide>
        <p15:guide id="16" pos="55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6D9"/>
    <a:srgbClr val="95B6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85301" autoAdjust="0"/>
  </p:normalViewPr>
  <p:slideViewPr>
    <p:cSldViewPr snapToGrid="0" snapToObjects="1">
      <p:cViewPr varScale="1">
        <p:scale>
          <a:sx n="63" d="100"/>
          <a:sy n="63" d="100"/>
        </p:scale>
        <p:origin x="1530" y="72"/>
      </p:cViewPr>
      <p:guideLst>
        <p:guide orient="horz" pos="4145"/>
        <p:guide orient="horz" pos="1157"/>
        <p:guide orient="horz" pos="302"/>
        <p:guide orient="horz" pos="4080"/>
        <p:guide orient="horz" pos="488"/>
        <p:guide orient="horz" pos="2990"/>
        <p:guide orient="horz" pos="4006"/>
        <p:guide orient="horz" pos="2316"/>
        <p:guide pos="2926"/>
        <p:guide pos="5105"/>
        <p:guide pos="383"/>
        <p:guide pos="236"/>
        <p:guide pos="5579"/>
        <p:guide pos="881"/>
        <p:guide pos="170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978254-57CC-4E1B-869A-C5642D04DDD1}" type="datetime1">
              <a:rPr lang="de-DE"/>
              <a:pPr>
                <a:defRPr/>
              </a:pPr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796A6-B75E-4DD5-BA88-89FC354D0F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93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841D25-BE31-402D-BA39-D640D0BC9F4F}" type="datetime1">
              <a:rPr lang="de-DE"/>
              <a:pPr>
                <a:defRPr/>
              </a:pPr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53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76B5A-1E88-4DEA-94EF-A14BFBF5D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3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76B5A-1E88-4DEA-94EF-A14BFBF5D34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27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76B5A-1E88-4DEA-94EF-A14BFBF5D34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69875" y="260351"/>
            <a:ext cx="858361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92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0" y="6238875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7CB7E13-8EB9-44AD-84D8-020D1F78D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B4216FD-0627-4AB7-817B-FA9903DAD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050" y="266700"/>
            <a:ext cx="858361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4650" y="6223000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5D300F4E-E314-4B3A-9B1E-18790741F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5150" y="497417"/>
            <a:ext cx="679767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96C696E2-70E7-44E5-8EB6-565C1B6D8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8"/>
            <a:ext cx="7242175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38325" y="487363"/>
            <a:ext cx="68024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5"/>
            <a:ext cx="63627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0" y="6516688"/>
            <a:ext cx="2130425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14D1A296-86C5-44BA-A1B6-7BB0A4DFE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fontAlgn="base">
        <a:spcBef>
          <a:spcPct val="0"/>
        </a:spcBef>
        <a:spcAft>
          <a:spcPts val="400"/>
        </a:spcAft>
        <a:buSzPct val="100000"/>
        <a:buBlip>
          <a:blip r:embed="rId1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fontAlgn="base">
        <a:spcBef>
          <a:spcPct val="0"/>
        </a:spcBef>
        <a:spcAft>
          <a:spcPts val="400"/>
        </a:spcAft>
        <a:buSzPct val="120000"/>
        <a:buBlip>
          <a:blip r:embed="rId1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strid.vonThadden@region-hannover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Praxis-Kontakt-Messe 2020</a:t>
            </a:r>
            <a:endParaRPr lang="de-DE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291" name="Gruppierung 9"/>
          <p:cNvGrpSpPr>
            <a:grpSpLocks/>
          </p:cNvGrpSpPr>
          <p:nvPr/>
        </p:nvGrpSpPr>
        <p:grpSpPr bwMode="auto">
          <a:xfrm>
            <a:off x="269875" y="4534695"/>
            <a:ext cx="6113463" cy="1295400"/>
            <a:chOff x="269875" y="3616325"/>
            <a:chExt cx="6113411" cy="1295443"/>
          </a:xfrm>
        </p:grpSpPr>
        <p:pic>
          <p:nvPicPr>
            <p:cNvPr id="12296" name="Bild 10" descr="balken_Tite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875" y="3616325"/>
              <a:ext cx="6113411" cy="129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itel 1"/>
            <p:cNvSpPr txBox="1">
              <a:spLocks/>
            </p:cNvSpPr>
            <p:nvPr/>
          </p:nvSpPr>
          <p:spPr bwMode="auto">
            <a:xfrm>
              <a:off x="628650" y="3829050"/>
              <a:ext cx="5527996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pPr>
                <a:lnSpc>
                  <a:spcPct val="90000"/>
                </a:lnSpc>
              </a:pPr>
              <a:endParaRPr lang="de-DE" sz="2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2292" name="Gruppierung 12"/>
          <p:cNvGrpSpPr>
            <a:grpSpLocks/>
          </p:cNvGrpSpPr>
          <p:nvPr/>
        </p:nvGrpSpPr>
        <p:grpSpPr bwMode="auto">
          <a:xfrm>
            <a:off x="477838" y="485775"/>
            <a:ext cx="8242300" cy="5913438"/>
            <a:chOff x="478260" y="485775"/>
            <a:chExt cx="8241117" cy="5913095"/>
          </a:xfrm>
        </p:grpSpPr>
        <p:pic>
          <p:nvPicPr>
            <p:cNvPr id="12294" name="Bild 13" descr="Logo_Reg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7569" y="5743528"/>
              <a:ext cx="1191808" cy="65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Bild 14" descr="logo_Hannover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260" y="485775"/>
              <a:ext cx="1079028" cy="152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hteck 2"/>
          <p:cNvSpPr/>
          <p:nvPr/>
        </p:nvSpPr>
        <p:spPr>
          <a:xfrm>
            <a:off x="1274762" y="4825255"/>
            <a:ext cx="45624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Kinder- und Jugendheim </a:t>
            </a:r>
            <a:r>
              <a:rPr lang="de-DE" sz="2000" dirty="0" smtClean="0">
                <a:solidFill>
                  <a:schemeClr val="bg1"/>
                </a:solidFill>
              </a:rPr>
              <a:t>Waldhof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Der Region Hannover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73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3"/>
          <p:cNvSpPr>
            <a:spLocks noGrp="1"/>
          </p:cNvSpPr>
          <p:nvPr>
            <p:ph type="title"/>
          </p:nvPr>
        </p:nvSpPr>
        <p:spPr>
          <a:xfrm>
            <a:off x="1838325" y="496887"/>
            <a:ext cx="6794500" cy="779253"/>
          </a:xfrm>
        </p:spPr>
        <p:txBody>
          <a:bodyPr/>
          <a:lstStyle/>
          <a:p>
            <a:pPr algn="ctr"/>
            <a:r>
              <a:rPr lang="de-DE" u="sng" dirty="0">
                <a:latin typeface="Arial" charset="0"/>
                <a:cs typeface="Arial" charset="0"/>
              </a:rPr>
              <a:t/>
            </a:r>
            <a:br>
              <a:rPr lang="de-DE" u="sng" dirty="0">
                <a:latin typeface="Arial" charset="0"/>
                <a:cs typeface="Arial" charset="0"/>
              </a:rPr>
            </a:br>
            <a:r>
              <a:rPr lang="de-DE" b="1" dirty="0" smtClean="0">
                <a:latin typeface="Arial" charset="0"/>
                <a:cs typeface="Arial" charset="0"/>
              </a:rPr>
              <a:t>Der Waldhof</a:t>
            </a:r>
            <a:endParaRPr b="1" dirty="0" smtClean="0">
              <a:latin typeface="Arial" charset="0"/>
              <a:cs typeface="Arial" charset="0"/>
            </a:endParaRPr>
          </a:p>
        </p:txBody>
      </p:sp>
      <p:sp>
        <p:nvSpPr>
          <p:cNvPr id="14339" name="Inhaltsplatzhalter 5"/>
          <p:cNvSpPr>
            <a:spLocks noGrp="1"/>
          </p:cNvSpPr>
          <p:nvPr>
            <p:ph idx="4294967295"/>
          </p:nvPr>
        </p:nvSpPr>
        <p:spPr bwMode="auto">
          <a:xfrm>
            <a:off x="1403350" y="1728317"/>
            <a:ext cx="7229475" cy="4551904"/>
          </a:xfrm>
          <a:noFill/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lvl="0" defTabSz="36036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269875" algn="l"/>
              </a:tabLst>
            </a:pPr>
            <a:endParaRPr lang="de-DE" b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36036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269875" algn="l"/>
              </a:tabLst>
            </a:pPr>
            <a:r>
              <a:rPr lang="de-DE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Waldhof betreut: </a:t>
            </a:r>
          </a:p>
          <a:p>
            <a:pPr marL="631825" lvl="0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junge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 in stationären- und teilstationären Hilfen in Barsinghausen, Wunstorf und in Wohnungen in der Region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Hannover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Inobhutnahmebereich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Kinder- und Jugendwohngruppe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Jugendwohngruppen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Verselbständigungsgruppen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Betreuung in der eigenen Wohnung</a:t>
            </a:r>
          </a:p>
          <a:p>
            <a:pPr marL="915988" lvl="2" indent="-361950" defTabSz="9017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Tagesgruppen</a:t>
            </a:r>
            <a:endParaRPr lang="de-DE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0" indent="-3619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Betreuungen für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junge Menschen und Familien im Rahmen der Hilfen nach §§ 30 und 31 SGB VIII</a:t>
            </a:r>
          </a:p>
          <a:p>
            <a:pPr marL="631825" lvl="0" indent="-3619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junge Menschen in den Programmen 2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Chance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PACE und Jugend stärken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Quartier</a:t>
            </a:r>
          </a:p>
          <a:p>
            <a:endParaRPr lang="de-DE" dirty="0" smtClean="0">
              <a:latin typeface="Arial" charset="0"/>
              <a:cs typeface="Arial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" y="5388700"/>
            <a:ext cx="10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Praxis-Kontakt-Messe 2020</a:t>
            </a:r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4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Praktikumsmöglichkeiten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902707" y="2721287"/>
            <a:ext cx="3387184" cy="3587502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In </a:t>
            </a:r>
            <a:r>
              <a:rPr lang="de-DE" dirty="0"/>
              <a:t>Vollzeit für ein </a:t>
            </a:r>
            <a:r>
              <a:rPr lang="de-DE" dirty="0" smtClean="0"/>
              <a:t>Jahr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Vergütung </a:t>
            </a:r>
            <a:r>
              <a:rPr lang="de-DE" dirty="0"/>
              <a:t>nach </a:t>
            </a:r>
            <a:r>
              <a:rPr lang="de-DE" dirty="0" err="1" smtClean="0"/>
              <a:t>TVPöd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am Standort Barsinghausen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/>
              <a:t>Kinder- und Jugendwohngruppe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Inobhutnahmebereich</a:t>
            </a:r>
            <a:endParaRPr lang="de-DE" dirty="0"/>
          </a:p>
          <a:p>
            <a:pPr lvl="2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Einsatz in beiden Bereichen </a:t>
            </a:r>
            <a:r>
              <a:rPr lang="de-DE" dirty="0">
                <a:solidFill>
                  <a:srgbClr val="FF0000"/>
                </a:solidFill>
              </a:rPr>
              <a:t>im Schichtdienst, an Wochenenden und Feiertagen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Ambulanter Bereich (SPFH)</a:t>
            </a:r>
          </a:p>
          <a:p>
            <a:pPr lvl="2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Einsatz </a:t>
            </a:r>
            <a:r>
              <a:rPr lang="de-DE" dirty="0">
                <a:solidFill>
                  <a:srgbClr val="FF0000"/>
                </a:solidFill>
              </a:rPr>
              <a:t>am Nachmittag und Abend sowie gelegentlich an Wochenenden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398588" y="2704589"/>
            <a:ext cx="3246437" cy="3587502"/>
          </a:xfrm>
          <a:ln>
            <a:noFill/>
          </a:ln>
        </p:spPr>
        <p:txBody>
          <a:bodyPr/>
          <a:lstStyle/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In </a:t>
            </a:r>
            <a:r>
              <a:rPr lang="de-DE" dirty="0"/>
              <a:t>Barsinghausen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/>
              <a:t>Jugendwohngruppe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Inobhutnahmebereich</a:t>
            </a:r>
            <a:br>
              <a:rPr lang="de-DE" dirty="0" smtClean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In Wunstorf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/>
              <a:t>Jugendwohngruppe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/>
              <a:t>Verselbständigungsgruppe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Praxis-Kontakt-Messe 2020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" y="5480173"/>
            <a:ext cx="10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1403350" y="2335257"/>
            <a:ext cx="24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Blockpraktikum</a:t>
            </a:r>
            <a:endParaRPr lang="de-DE" u="sng" dirty="0"/>
          </a:p>
        </p:txBody>
      </p:sp>
      <p:sp>
        <p:nvSpPr>
          <p:cNvPr id="11" name="Textfeld 10"/>
          <p:cNvSpPr txBox="1"/>
          <p:nvPr/>
        </p:nvSpPr>
        <p:spPr>
          <a:xfrm>
            <a:off x="4902707" y="2335257"/>
            <a:ext cx="327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Berufsanerkennungsjahr</a:t>
            </a:r>
            <a:endParaRPr lang="de-DE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1698171" y="1758462"/>
            <a:ext cx="6581671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smtClean="0"/>
              <a:t>Wir bieten Praktikumsplätze im Rahmen des Studiums „Soziale Arbeit“ an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200517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Sie wollen sich bewerben?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2904497"/>
          </a:xfrm>
        </p:spPr>
        <p:txBody>
          <a:bodyPr/>
          <a:lstStyle/>
          <a:p>
            <a:r>
              <a:rPr lang="de-DE" dirty="0" smtClean="0"/>
              <a:t>Bewerbungszeiträume: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Blockpraktikum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ganzjährig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Bewerbungseingang spätestens 10 Wochen vor Beginn des Praktikums</a:t>
            </a:r>
            <a:br>
              <a:rPr lang="de-DE" dirty="0" smtClean="0"/>
            </a:br>
            <a:endParaRPr lang="de-DE" dirty="0" smtClean="0"/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de-DE" sz="1600" b="1" dirty="0" smtClean="0"/>
              <a:t>Berufsanerkennungsjahr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Start zum 01.04. oder 01.10.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/>
              <a:t>Bewerbungseingang </a:t>
            </a:r>
            <a:r>
              <a:rPr lang="de-DE" dirty="0" smtClean="0"/>
              <a:t>spätestens 4 Monate vor geplantem Beginn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2904497"/>
          </a:xfrm>
        </p:spPr>
        <p:txBody>
          <a:bodyPr/>
          <a:lstStyle/>
          <a:p>
            <a:r>
              <a:rPr lang="de-DE" dirty="0" smtClean="0"/>
              <a:t>Wir benötigen: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Anschreiben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Konkreter Praktikumszeitraum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Standortwunsch</a:t>
            </a:r>
          </a:p>
          <a:p>
            <a:pPr marL="569913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Einsatzwunsch</a:t>
            </a:r>
            <a:br>
              <a:rPr lang="de-DE" dirty="0" smtClean="0"/>
            </a:br>
            <a:endParaRPr lang="de-DE" dirty="0" smtClean="0"/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de-DE" sz="1600" b="1" dirty="0" smtClean="0"/>
              <a:t>Lebenslauf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de-DE" sz="1600" b="1" dirty="0" smtClean="0"/>
              <a:t>Nachweis über bisherige Praktika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de-DE" sz="1600" b="1" dirty="0"/>
              <a:t>r</a:t>
            </a:r>
            <a:r>
              <a:rPr lang="de-DE" sz="1600" b="1" dirty="0" smtClean="0"/>
              <a:t>elevante Schulzeugnisse</a:t>
            </a:r>
          </a:p>
          <a:p>
            <a:pPr marL="569913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Praxis-Kontakt-Messe 2020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" y="5480173"/>
            <a:ext cx="10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672860" y="4951009"/>
            <a:ext cx="466243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Bewerbungen per Email an</a:t>
            </a:r>
          </a:p>
          <a:p>
            <a:r>
              <a:rPr lang="de-DE" b="1" dirty="0" smtClean="0">
                <a:hlinkClick r:id="rId4"/>
              </a:rPr>
              <a:t>Astrid.vonThadden@region-hannover.de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Telefon: 0511- 616 26870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90737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269875" y="260351"/>
            <a:ext cx="8663110" cy="6319838"/>
          </a:xfrm>
        </p:spPr>
      </p:pic>
      <p:grpSp>
        <p:nvGrpSpPr>
          <p:cNvPr id="12291" name="Gruppierung 9"/>
          <p:cNvGrpSpPr>
            <a:grpSpLocks/>
          </p:cNvGrpSpPr>
          <p:nvPr/>
        </p:nvGrpSpPr>
        <p:grpSpPr bwMode="auto">
          <a:xfrm>
            <a:off x="269875" y="4533125"/>
            <a:ext cx="6113463" cy="1295400"/>
            <a:chOff x="269875" y="3947909"/>
            <a:chExt cx="6113411" cy="1295443"/>
          </a:xfrm>
        </p:grpSpPr>
        <p:pic>
          <p:nvPicPr>
            <p:cNvPr id="12296" name="Bild 10" descr="balken_Titel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875" y="3947909"/>
              <a:ext cx="6113411" cy="129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itel 1"/>
            <p:cNvSpPr txBox="1">
              <a:spLocks/>
            </p:cNvSpPr>
            <p:nvPr/>
          </p:nvSpPr>
          <p:spPr bwMode="auto">
            <a:xfrm>
              <a:off x="628650" y="4078368"/>
              <a:ext cx="5527996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pPr>
                <a:lnSpc>
                  <a:spcPct val="90000"/>
                </a:lnSpc>
              </a:pPr>
              <a:r>
                <a:rPr lang="de-DE" sz="2000" b="1" dirty="0" smtClean="0">
                  <a:solidFill>
                    <a:schemeClr val="bg1"/>
                  </a:solidFill>
                  <a:cs typeface="Arial" charset="0"/>
                </a:rPr>
                <a:t>Vielen Dank für Ihre Aufmerksamkeit!</a:t>
              </a:r>
              <a:endParaRPr lang="de-DE" b="1" dirty="0" smtClean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2292" name="Gruppierung 12"/>
          <p:cNvGrpSpPr>
            <a:grpSpLocks/>
          </p:cNvGrpSpPr>
          <p:nvPr/>
        </p:nvGrpSpPr>
        <p:grpSpPr bwMode="auto">
          <a:xfrm>
            <a:off x="477838" y="485775"/>
            <a:ext cx="8242300" cy="5913438"/>
            <a:chOff x="478260" y="485775"/>
            <a:chExt cx="8241117" cy="5913095"/>
          </a:xfrm>
        </p:grpSpPr>
        <p:pic>
          <p:nvPicPr>
            <p:cNvPr id="12294" name="Bild 13" descr="Logo_Region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27569" y="5743528"/>
              <a:ext cx="1191808" cy="65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Bild 14" descr="logo_Hannover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260" y="485775"/>
              <a:ext cx="1079028" cy="152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>
            <a:off x="1764984" y="412525"/>
            <a:ext cx="40494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Kinder- und Jugendheim Waldhof</a:t>
            </a:r>
          </a:p>
          <a:p>
            <a:r>
              <a:rPr lang="de-DE" sz="1200" dirty="0" smtClean="0"/>
              <a:t>Am Waldhof 1</a:t>
            </a:r>
          </a:p>
          <a:p>
            <a:r>
              <a:rPr lang="de-DE" sz="1200" dirty="0" smtClean="0"/>
              <a:t>30890 Barsinghausen</a:t>
            </a:r>
          </a:p>
          <a:p>
            <a:endParaRPr lang="de-DE" sz="1200" dirty="0"/>
          </a:p>
          <a:p>
            <a:r>
              <a:rPr lang="de-DE" sz="1200" dirty="0"/>
              <a:t>Telefon: </a:t>
            </a:r>
            <a:r>
              <a:rPr lang="de-DE" sz="1200" dirty="0" smtClean="0"/>
              <a:t>0511/616-27275</a:t>
            </a:r>
            <a:endParaRPr lang="de-DE" sz="1200" dirty="0"/>
          </a:p>
          <a:p>
            <a:r>
              <a:rPr lang="de-DE" sz="1200" dirty="0"/>
              <a:t>Telefax: 0511/616-27890</a:t>
            </a:r>
          </a:p>
          <a:p>
            <a:r>
              <a:rPr lang="de-DE" sz="1200" dirty="0" smtClean="0"/>
              <a:t>E-Mail: Waldhof-Verwaltung@region-hannover.de</a:t>
            </a:r>
          </a:p>
          <a:p>
            <a:r>
              <a:rPr lang="de-DE" sz="1200" dirty="0" smtClean="0"/>
              <a:t>Internet: </a:t>
            </a:r>
            <a:r>
              <a:rPr lang="de-DE" sz="1200" u="sng" dirty="0" smtClean="0"/>
              <a:t>www.kinderheimwaldhof.de </a:t>
            </a:r>
            <a:endParaRPr lang="de-DE" sz="1200" u="sng" dirty="0"/>
          </a:p>
        </p:txBody>
      </p:sp>
    </p:spTree>
    <p:extLst>
      <p:ext uri="{BB962C8B-B14F-4D97-AF65-F5344CB8AC3E}">
        <p14:creationId xmlns:p14="http://schemas.microsoft.com/office/powerpoint/2010/main" val="4865443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Benutzerdefiniert</PresentationFormat>
  <Paragraphs>69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Office-Design</vt:lpstr>
      <vt:lpstr>PowerPoint-Präsentation</vt:lpstr>
      <vt:lpstr> Der Waldhof</vt:lpstr>
      <vt:lpstr>Praktikumsmöglichkeiten</vt:lpstr>
      <vt:lpstr>Sie wollen sich bewerben?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neuwaerts gmbh</dc:creator>
  <cp:lastModifiedBy>Eckhardt, Imke -11.01-</cp:lastModifiedBy>
  <cp:revision>121</cp:revision>
  <cp:lastPrinted>2020-09-03T04:32:19Z</cp:lastPrinted>
  <dcterms:created xsi:type="dcterms:W3CDTF">2012-04-24T14:03:41Z</dcterms:created>
  <dcterms:modified xsi:type="dcterms:W3CDTF">2020-09-29T13:03:12Z</dcterms:modified>
</cp:coreProperties>
</file>